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ized User" initials="AU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5"/>
    <p:restoredTop sz="94611"/>
  </p:normalViewPr>
  <p:slideViewPr>
    <p:cSldViewPr snapToGrid="0" snapToObjects="1">
      <p:cViewPr varScale="1">
        <p:scale>
          <a:sx n="120" d="100"/>
          <a:sy n="120" d="100"/>
        </p:scale>
        <p:origin x="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8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7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6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5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9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8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4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8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3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6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8DD2F32-DC0E-7543-BB8B-C4C3CC8860D8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50FB895-1720-2148-A85C-0B37782C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e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7886" y="1485386"/>
            <a:ext cx="9966960" cy="29483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300" dirty="0" smtClean="0"/>
              <a:t>¿</a:t>
            </a:r>
            <a:r>
              <a:rPr lang="en-US" sz="8300" dirty="0" err="1" smtClean="0"/>
              <a:t>Prefieres</a:t>
            </a:r>
            <a:r>
              <a:rPr lang="en-US" sz="8300" dirty="0" smtClean="0"/>
              <a:t> </a:t>
            </a:r>
            <a:r>
              <a:rPr lang="en-US" sz="8300" dirty="0" err="1" smtClean="0"/>
              <a:t>vivir</a:t>
            </a:r>
            <a:r>
              <a:rPr lang="en-US" sz="8300" dirty="0"/>
              <a:t/>
            </a:r>
            <a:br>
              <a:rPr lang="en-US" sz="8300" dirty="0"/>
            </a:br>
            <a:r>
              <a:rPr lang="en-US" sz="8300" dirty="0" err="1" smtClean="0"/>
              <a:t>en</a:t>
            </a:r>
            <a:r>
              <a:rPr lang="en-US" sz="8300" dirty="0" smtClean="0"/>
              <a:t> la ciudad</a:t>
            </a:r>
            <a:br>
              <a:rPr lang="en-US" sz="8300" dirty="0" smtClean="0"/>
            </a:br>
            <a:r>
              <a:rPr lang="en-US" sz="8300" dirty="0" smtClean="0"/>
              <a:t>o </a:t>
            </a:r>
            <a:r>
              <a:rPr lang="en-US" sz="8300" dirty="0" err="1" smtClean="0"/>
              <a:t>en</a:t>
            </a:r>
            <a:r>
              <a:rPr lang="en-US" sz="8300" dirty="0" smtClean="0"/>
              <a:t> las </a:t>
            </a:r>
            <a:r>
              <a:rPr lang="en-US" sz="8300" dirty="0" err="1" smtClean="0"/>
              <a:t>afueras</a:t>
            </a:r>
            <a:r>
              <a:rPr lang="en-US" sz="8300" dirty="0" smtClean="0"/>
              <a:t>?</a:t>
            </a:r>
            <a:endParaRPr lang="en-US" sz="8300" dirty="0"/>
          </a:p>
        </p:txBody>
      </p:sp>
    </p:spTree>
    <p:extLst>
      <p:ext uri="{BB962C8B-B14F-4D97-AF65-F5344CB8AC3E}">
        <p14:creationId xmlns:p14="http://schemas.microsoft.com/office/powerpoint/2010/main" val="1208779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655"/>
            <a:ext cx="7517219" cy="101455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¿La ciudad? o ¿las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afueras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9" y="1603491"/>
            <a:ext cx="6249722" cy="4231757"/>
          </a:xfrm>
        </p:spPr>
      </p:pic>
      <p:sp>
        <p:nvSpPr>
          <p:cNvPr id="5" name="Rectangle 4"/>
          <p:cNvSpPr/>
          <p:nvPr/>
        </p:nvSpPr>
        <p:spPr>
          <a:xfrm>
            <a:off x="6858000" y="1180214"/>
            <a:ext cx="48484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1. ¿Dónde </a:t>
            </a:r>
            <a:r>
              <a:rPr lang="en-US" dirty="0" err="1" smtClean="0"/>
              <a:t>creciste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2. ¿</a:t>
            </a:r>
            <a:r>
              <a:rPr lang="en-US" dirty="0" err="1" smtClean="0"/>
              <a:t>Dónde</a:t>
            </a:r>
            <a:r>
              <a:rPr lang="en-US" dirty="0" smtClean="0"/>
              <a:t> </a:t>
            </a:r>
            <a:r>
              <a:rPr lang="en-US" dirty="0" err="1" smtClean="0"/>
              <a:t>pasabas</a:t>
            </a:r>
            <a:r>
              <a:rPr lang="en-US" dirty="0" smtClean="0"/>
              <a:t> las </a:t>
            </a:r>
            <a:r>
              <a:rPr lang="en-US" dirty="0" err="1" smtClean="0"/>
              <a:t>vaciones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eras </a:t>
            </a:r>
            <a:r>
              <a:rPr lang="en-US" dirty="0" err="1" smtClean="0"/>
              <a:t>niño</a:t>
            </a:r>
            <a:r>
              <a:rPr lang="en-US" dirty="0" smtClean="0"/>
              <a:t>/a?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3. ¿Dónde </a:t>
            </a:r>
            <a:r>
              <a:rPr lang="en-US" dirty="0" err="1" smtClean="0"/>
              <a:t>prefieres</a:t>
            </a:r>
            <a:r>
              <a:rPr lang="en-US" dirty="0" smtClean="0"/>
              <a:t> </a:t>
            </a:r>
            <a:r>
              <a:rPr lang="en-US" dirty="0" err="1" smtClean="0"/>
              <a:t>vivir</a:t>
            </a:r>
            <a:r>
              <a:rPr lang="en-US" dirty="0" smtClean="0"/>
              <a:t> </a:t>
            </a:r>
            <a:r>
              <a:rPr lang="en-US" dirty="0" err="1" smtClean="0"/>
              <a:t>ahora</a:t>
            </a:r>
            <a:r>
              <a:rPr lang="en-US" dirty="0" smtClean="0"/>
              <a:t> y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/>
              <a:t>qué</a:t>
            </a:r>
            <a:r>
              <a:rPr lang="en-US" dirty="0"/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4. ¿Qué </a:t>
            </a:r>
            <a:r>
              <a:rPr lang="en-US" dirty="0" err="1"/>
              <a:t>beneficios</a:t>
            </a:r>
            <a:r>
              <a:rPr lang="en-US" dirty="0"/>
              <a:t>/</a:t>
            </a:r>
            <a:r>
              <a:rPr lang="en-US" dirty="0" err="1"/>
              <a:t>ventajas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la ciudad? ¿y las </a:t>
            </a:r>
            <a:r>
              <a:rPr lang="en-US" dirty="0" err="1"/>
              <a:t>afueras</a:t>
            </a:r>
            <a:r>
              <a:rPr lang="en-US" dirty="0"/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5. ¿Qué </a:t>
            </a:r>
            <a:r>
              <a:rPr lang="en-US" dirty="0" err="1"/>
              <a:t>desventajas</a:t>
            </a:r>
            <a:r>
              <a:rPr lang="en-US" dirty="0"/>
              <a:t> </a:t>
            </a:r>
            <a:r>
              <a:rPr lang="en-US" dirty="0" err="1"/>
              <a:t>tiene</a:t>
            </a:r>
            <a:r>
              <a:rPr lang="en-US" dirty="0"/>
              <a:t> la ciudad? ¿y las </a:t>
            </a:r>
            <a:r>
              <a:rPr lang="en-US" dirty="0" err="1"/>
              <a:t>afueras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6. ¿Qué </a:t>
            </a:r>
            <a:r>
              <a:rPr lang="en-US" dirty="0" err="1" smtClean="0"/>
              <a:t>piensas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mejor</a:t>
            </a:r>
            <a:r>
              <a:rPr lang="en-US" dirty="0" smtClean="0"/>
              <a:t> para el </a:t>
            </a:r>
            <a:r>
              <a:rPr lang="en-US" dirty="0" err="1" smtClean="0"/>
              <a:t>medioambiente</a:t>
            </a:r>
            <a:r>
              <a:rPr lang="en-US" dirty="0" smtClean="0"/>
              <a:t>, </a:t>
            </a:r>
            <a:r>
              <a:rPr lang="en-US" dirty="0" err="1" smtClean="0"/>
              <a:t>muchas</a:t>
            </a:r>
            <a:r>
              <a:rPr lang="en-US" dirty="0" smtClean="0"/>
              <a:t> personas </a:t>
            </a:r>
            <a:r>
              <a:rPr lang="en-US" dirty="0" err="1" smtClean="0"/>
              <a:t>en</a:t>
            </a:r>
            <a:r>
              <a:rPr lang="en-US" dirty="0" smtClean="0"/>
              <a:t> las </a:t>
            </a:r>
            <a:r>
              <a:rPr lang="en-US" dirty="0" err="1" smtClean="0"/>
              <a:t>ciudades</a:t>
            </a:r>
            <a:r>
              <a:rPr lang="en-US" dirty="0" smtClean="0"/>
              <a:t> o </a:t>
            </a:r>
            <a:r>
              <a:rPr lang="en-US" dirty="0" err="1" smtClean="0"/>
              <a:t>muchas</a:t>
            </a:r>
            <a:r>
              <a:rPr lang="en-US" dirty="0" smtClean="0"/>
              <a:t> personas </a:t>
            </a:r>
            <a:r>
              <a:rPr lang="en-US" dirty="0" err="1" smtClean="0"/>
              <a:t>esparcidas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las </a:t>
            </a:r>
            <a:r>
              <a:rPr lang="en-US" dirty="0" err="1" smtClean="0"/>
              <a:t>afueras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620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79" y="2287728"/>
            <a:ext cx="2553369" cy="3830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2" y="1787698"/>
            <a:ext cx="3183467" cy="4775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07" y="258693"/>
            <a:ext cx="1731624" cy="3078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687" y="258693"/>
            <a:ext cx="2869476" cy="1909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08" y="472327"/>
            <a:ext cx="2558440" cy="29838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49" y="3765242"/>
            <a:ext cx="4756447" cy="27976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33912" y="323902"/>
            <a:ext cx="30691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¿La ciudad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349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1501"/>
            <a:ext cx="71349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Algunos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problemas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las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ciudades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56" y="1123607"/>
            <a:ext cx="3517900" cy="2311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5" y="3863894"/>
            <a:ext cx="5139905" cy="2677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5" y="4040533"/>
            <a:ext cx="3789218" cy="25215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554" y="488529"/>
            <a:ext cx="2529833" cy="3375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73" y="845361"/>
            <a:ext cx="3324698" cy="2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1501"/>
            <a:ext cx="40178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Otros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problemas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90" y="228054"/>
            <a:ext cx="3163455" cy="4753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866222"/>
            <a:ext cx="3872345" cy="2323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54" y="228054"/>
            <a:ext cx="2385977" cy="2070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63" y="2604967"/>
            <a:ext cx="38100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8" y="3307833"/>
            <a:ext cx="3797300" cy="2133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9674" y="5672264"/>
            <a:ext cx="8825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Aparte</a:t>
            </a:r>
            <a:r>
              <a:rPr lang="en-US" dirty="0" smtClean="0"/>
              <a:t> de </a:t>
            </a:r>
            <a:r>
              <a:rPr lang="en-US" dirty="0" err="1" smtClean="0"/>
              <a:t>estos</a:t>
            </a:r>
            <a:r>
              <a:rPr lang="en-US" dirty="0" smtClean="0"/>
              <a:t>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contaminacón</a:t>
            </a:r>
            <a:r>
              <a:rPr lang="en-US" dirty="0" smtClean="0"/>
              <a:t>, 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otros</a:t>
            </a:r>
            <a:r>
              <a:rPr lang="en-US" dirty="0" smtClean="0"/>
              <a:t> hay?</a:t>
            </a:r>
          </a:p>
          <a:p>
            <a:pPr marL="342900" indent="-342900"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contaminación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molesta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? </a:t>
            </a:r>
            <a:r>
              <a:rPr lang="en-US" dirty="0" err="1" smtClean="0"/>
              <a:t>Elige</a:t>
            </a:r>
            <a:r>
              <a:rPr lang="en-US" dirty="0" smtClean="0"/>
              <a:t> </a:t>
            </a:r>
            <a:r>
              <a:rPr lang="en-US" dirty="0" err="1" smtClean="0"/>
              <a:t>uno</a:t>
            </a:r>
            <a:r>
              <a:rPr lang="en-US" dirty="0" smtClean="0"/>
              <a:t> y </a:t>
            </a:r>
            <a:r>
              <a:rPr lang="en-US" dirty="0" err="1" smtClean="0"/>
              <a:t>explica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.</a:t>
            </a:r>
          </a:p>
          <a:p>
            <a:pPr marL="342900" indent="-342900"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Puedes</a:t>
            </a:r>
            <a:r>
              <a:rPr lang="en-US" dirty="0" smtClean="0"/>
              <a:t> </a:t>
            </a:r>
            <a:r>
              <a:rPr lang="en-US" dirty="0" err="1" smtClean="0"/>
              <a:t>pensar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alguna</a:t>
            </a:r>
            <a:r>
              <a:rPr lang="en-US" dirty="0" smtClean="0"/>
              <a:t> </a:t>
            </a:r>
            <a:r>
              <a:rPr lang="en-US" dirty="0" err="1" smtClean="0"/>
              <a:t>solución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7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912" y="323902"/>
            <a:ext cx="306915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¿Las </a:t>
            </a:r>
            <a:r>
              <a:rPr lang="en-US" sz="4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afueras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7901" y="2416751"/>
            <a:ext cx="4592782" cy="3444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0894" y="722062"/>
            <a:ext cx="3364975" cy="25237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4076" y="4219577"/>
            <a:ext cx="2389909" cy="17924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93" y="656410"/>
            <a:ext cx="4974280" cy="25994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82" y="3362036"/>
            <a:ext cx="30734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0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1501"/>
            <a:ext cx="89223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Algunos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problemas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el campo o las </a:t>
            </a:r>
            <a:r>
              <a:rPr lang="en-US" sz="28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afueras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2127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1" y="1162627"/>
            <a:ext cx="38100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9" y="1095086"/>
            <a:ext cx="2798618" cy="2098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4" y="3699162"/>
            <a:ext cx="3348759" cy="251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2416" y="4029074"/>
            <a:ext cx="2639291" cy="1979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3856758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7" y="2121408"/>
            <a:ext cx="10413315" cy="3141708"/>
          </a:xfrm>
        </p:spPr>
        <p:txBody>
          <a:bodyPr>
            <a:no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¿</a:t>
            </a:r>
            <a:r>
              <a:rPr lang="en-US" sz="2800" dirty="0" err="1" smtClean="0"/>
              <a:t>Piensas</a:t>
            </a:r>
            <a:r>
              <a:rPr lang="en-US" sz="2800" dirty="0" smtClean="0"/>
              <a:t> que mi </a:t>
            </a:r>
            <a:r>
              <a:rPr lang="en-US" sz="2800" dirty="0" err="1" smtClean="0"/>
              <a:t>presentación</a:t>
            </a:r>
            <a:r>
              <a:rPr lang="en-US" sz="2800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dirty="0" err="1" smtClean="0"/>
              <a:t>objetiva</a:t>
            </a:r>
            <a:r>
              <a:rPr lang="en-US" sz="2800" dirty="0" smtClean="0"/>
              <a:t>? ¿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qué</a:t>
            </a:r>
            <a:r>
              <a:rPr lang="en-US" sz="2800" dirty="0" smtClean="0"/>
              <a:t> </a:t>
            </a:r>
            <a:r>
              <a:rPr lang="en-US" sz="2800" dirty="0" err="1" smtClean="0"/>
              <a:t>sí</a:t>
            </a:r>
            <a:r>
              <a:rPr lang="en-US" sz="2800" dirty="0" smtClean="0"/>
              <a:t>/no?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¿</a:t>
            </a:r>
            <a:r>
              <a:rPr lang="en-US" sz="2800" dirty="0" err="1" smtClean="0"/>
              <a:t>Puedes</a:t>
            </a:r>
            <a:r>
              <a:rPr lang="en-US" sz="2800" dirty="0" smtClean="0"/>
              <a:t> </a:t>
            </a:r>
            <a:r>
              <a:rPr lang="en-US" sz="2800" dirty="0" err="1" smtClean="0"/>
              <a:t>adivinar</a:t>
            </a:r>
            <a:r>
              <a:rPr lang="en-US" sz="2800" dirty="0" smtClean="0"/>
              <a:t> </a:t>
            </a:r>
            <a:r>
              <a:rPr lang="en-US" sz="2800" dirty="0" err="1" smtClean="0"/>
              <a:t>dónde</a:t>
            </a:r>
            <a:r>
              <a:rPr lang="en-US" sz="2800" dirty="0" smtClean="0"/>
              <a:t> </a:t>
            </a:r>
            <a:r>
              <a:rPr lang="en-US" sz="2800" dirty="0" err="1" smtClean="0"/>
              <a:t>prefiero</a:t>
            </a:r>
            <a:r>
              <a:rPr lang="en-US" sz="2800" dirty="0" smtClean="0"/>
              <a:t> </a:t>
            </a:r>
            <a:r>
              <a:rPr lang="en-US" sz="2800" dirty="0" err="1" smtClean="0"/>
              <a:t>vivir</a:t>
            </a:r>
            <a:r>
              <a:rPr lang="en-US" sz="2800" dirty="0" smtClean="0"/>
              <a:t> </a:t>
            </a:r>
            <a:r>
              <a:rPr lang="en-US" sz="2800" dirty="0" err="1" smtClean="0"/>
              <a:t>yo</a:t>
            </a:r>
            <a:r>
              <a:rPr lang="en-US" sz="2800" dirty="0" smtClean="0"/>
              <a:t>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¿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qué</a:t>
            </a:r>
            <a:r>
              <a:rPr lang="en-US" sz="2800" dirty="0" smtClean="0"/>
              <a:t> </a:t>
            </a:r>
            <a:r>
              <a:rPr lang="en-US" sz="2800" dirty="0" err="1" smtClean="0"/>
              <a:t>basas</a:t>
            </a:r>
            <a:r>
              <a:rPr lang="en-US" sz="2800" dirty="0" smtClean="0"/>
              <a:t> </a:t>
            </a:r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opinión</a:t>
            </a:r>
            <a:r>
              <a:rPr lang="en-US" sz="2800" dirty="0" smtClean="0"/>
              <a:t>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Si </a:t>
            </a:r>
            <a:r>
              <a:rPr lang="en-US" sz="2800" dirty="0" err="1" smtClean="0"/>
              <a:t>tienes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cuenta</a:t>
            </a:r>
            <a:r>
              <a:rPr lang="en-US" sz="2800" dirty="0" smtClean="0"/>
              <a:t> </a:t>
            </a:r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propia</a:t>
            </a:r>
            <a:r>
              <a:rPr lang="en-US" sz="2800" dirty="0" smtClean="0"/>
              <a:t> </a:t>
            </a:r>
            <a:r>
              <a:rPr lang="en-US" sz="2800" dirty="0" err="1" smtClean="0"/>
              <a:t>preferencia</a:t>
            </a:r>
            <a:r>
              <a:rPr lang="en-US" sz="2800" dirty="0" smtClean="0"/>
              <a:t>, ¿</a:t>
            </a:r>
            <a:r>
              <a:rPr lang="en-US" sz="2800" dirty="0" err="1" smtClean="0"/>
              <a:t>cómo</a:t>
            </a:r>
            <a:r>
              <a:rPr lang="en-US" sz="2800" dirty="0" smtClean="0"/>
              <a:t> </a:t>
            </a:r>
            <a:r>
              <a:rPr lang="en-US" sz="2800" dirty="0" err="1" smtClean="0"/>
              <a:t>sería</a:t>
            </a:r>
            <a:r>
              <a:rPr lang="en-US" sz="2800" dirty="0" smtClean="0"/>
              <a:t> </a:t>
            </a:r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presentación</a:t>
            </a:r>
            <a:r>
              <a:rPr lang="en-US" sz="2800" dirty="0" smtClean="0"/>
              <a:t>? ¿</a:t>
            </a:r>
            <a:r>
              <a:rPr lang="en-US" sz="2800" dirty="0" err="1" smtClean="0"/>
              <a:t>Qué</a:t>
            </a:r>
            <a:r>
              <a:rPr lang="en-US" sz="2800" dirty="0" smtClean="0"/>
              <a:t> 3 </a:t>
            </a:r>
            <a:r>
              <a:rPr lang="en-US" sz="2800" dirty="0" err="1" smtClean="0"/>
              <a:t>fotos</a:t>
            </a:r>
            <a:r>
              <a:rPr lang="en-US" sz="2800" dirty="0" smtClean="0"/>
              <a:t> </a:t>
            </a:r>
            <a:r>
              <a:rPr lang="en-US" sz="2800" dirty="0" err="1" smtClean="0"/>
              <a:t>representarían</a:t>
            </a:r>
            <a:r>
              <a:rPr lang="en-US" sz="2800" dirty="0" smtClean="0"/>
              <a:t> </a:t>
            </a:r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preferencia</a:t>
            </a:r>
            <a:r>
              <a:rPr lang="en-US" sz="2800" dirty="0" smtClean="0"/>
              <a:t>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err="1" smtClean="0"/>
              <a:t>Usando</a:t>
            </a:r>
            <a:r>
              <a:rPr lang="en-US" sz="2800" dirty="0" smtClean="0"/>
              <a:t> el SUBJ. 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clásulas</a:t>
            </a:r>
            <a:r>
              <a:rPr lang="en-US" sz="2800" dirty="0" smtClean="0"/>
              <a:t> </a:t>
            </a:r>
            <a:r>
              <a:rPr lang="en-US" sz="2800" dirty="0" err="1" smtClean="0"/>
              <a:t>adjetivas</a:t>
            </a:r>
            <a:r>
              <a:rPr lang="en-US" sz="2800" dirty="0" smtClean="0"/>
              <a:t>, describe </a:t>
            </a:r>
            <a:r>
              <a:rPr lang="en-US" sz="2800" dirty="0" err="1" smtClean="0"/>
              <a:t>tu</a:t>
            </a:r>
            <a:r>
              <a:rPr lang="en-US" sz="2800" dirty="0" smtClean="0"/>
              <a:t> </a:t>
            </a:r>
            <a:r>
              <a:rPr lang="en-US" sz="2800" dirty="0" err="1" smtClean="0"/>
              <a:t>lugar</a:t>
            </a:r>
            <a:r>
              <a:rPr lang="en-US" sz="2800" dirty="0" smtClean="0"/>
              <a:t> </a:t>
            </a:r>
            <a:r>
              <a:rPr lang="en-US" sz="2800" dirty="0" err="1" smtClean="0"/>
              <a:t>favorito</a:t>
            </a:r>
            <a:r>
              <a:rPr lang="en-US" sz="2800" dirty="0" smtClean="0"/>
              <a:t> para </a:t>
            </a:r>
            <a:r>
              <a:rPr lang="en-US" sz="2800" dirty="0" err="1" smtClean="0"/>
              <a:t>vivir</a:t>
            </a:r>
            <a:r>
              <a:rPr lang="en-US" sz="280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00461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128</TotalTime>
  <Words>221</Words>
  <Application>Microsoft Macintosh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Rockwell</vt:lpstr>
      <vt:lpstr>Rockwell Condensed</vt:lpstr>
      <vt:lpstr>Rockwell Extra Bold</vt:lpstr>
      <vt:lpstr>Wingdings</vt:lpstr>
      <vt:lpstr>Wood Type</vt:lpstr>
      <vt:lpstr>¿Prefieres vivir en la ciudad o en las afueras?</vt:lpstr>
      <vt:lpstr>¿La ciudad? o ¿las afueras?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¿Prefieres vivir en la ciudad o en el campo?</dc:title>
  <dc:creator>Authorized User</dc:creator>
  <cp:lastModifiedBy>Authorized User</cp:lastModifiedBy>
  <cp:revision>16</cp:revision>
  <dcterms:created xsi:type="dcterms:W3CDTF">2023-03-19T22:49:03Z</dcterms:created>
  <dcterms:modified xsi:type="dcterms:W3CDTF">2023-03-20T01:05:17Z</dcterms:modified>
</cp:coreProperties>
</file>